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8" r:id="rId2"/>
  </p:sldIdLst>
  <p:sldSz cx="6858000" cy="9906000" type="A4"/>
  <p:notesSz cx="6858000" cy="99456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2635" y="72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y Snodgrass" userId="3ae906ecb539f0a4" providerId="LiveId" clId="{E163A7BB-0724-4261-A8C7-1F37DAC15362}"/>
    <pc:docChg chg="delSld">
      <pc:chgData name="Mary Snodgrass" userId="3ae906ecb539f0a4" providerId="LiveId" clId="{E163A7BB-0724-4261-A8C7-1F37DAC15362}" dt="2022-08-09T14:54:08.122" v="0" actId="47"/>
      <pc:docMkLst>
        <pc:docMk/>
      </pc:docMkLst>
      <pc:sldChg chg="del">
        <pc:chgData name="Mary Snodgrass" userId="3ae906ecb539f0a4" providerId="LiveId" clId="{E163A7BB-0724-4261-A8C7-1F37DAC15362}" dt="2022-08-09T14:54:08.122" v="0" actId="47"/>
        <pc:sldMkLst>
          <pc:docMk/>
          <pc:sldMk cId="3871116419" sldId="269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55D3F9-3795-4CE2-A165-BBFE84DB176E}" type="datetimeFigureOut">
              <a:rPr lang="en-GB" smtClean="0"/>
              <a:t>09/08/2022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66950" y="1243013"/>
            <a:ext cx="232410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86313"/>
            <a:ext cx="5486400" cy="39163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7213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7213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CE44BA-158E-406D-9E08-A5FEE5A4AE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87526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1380B-9577-431B-B668-63A30B968B52}" type="datetimeFigureOut">
              <a:rPr lang="en-GB" smtClean="0"/>
              <a:pPr/>
              <a:t>09/08/2022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24AF3-57AA-4B77-A70E-46554232E9F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1380B-9577-431B-B668-63A30B968B52}" type="datetimeFigureOut">
              <a:rPr lang="en-GB" smtClean="0"/>
              <a:pPr/>
              <a:t>09/08/2022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24AF3-57AA-4B77-A70E-46554232E9F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1380B-9577-431B-B668-63A30B968B52}" type="datetimeFigureOut">
              <a:rPr lang="en-GB" smtClean="0"/>
              <a:pPr/>
              <a:t>09/08/2022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24AF3-57AA-4B77-A70E-46554232E9F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1380B-9577-431B-B668-63A30B968B52}" type="datetimeFigureOut">
              <a:rPr lang="en-GB" smtClean="0"/>
              <a:pPr/>
              <a:t>09/08/2022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24AF3-57AA-4B77-A70E-46554232E9F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1380B-9577-431B-B668-63A30B968B52}" type="datetimeFigureOut">
              <a:rPr lang="en-GB" smtClean="0"/>
              <a:pPr/>
              <a:t>09/08/2022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24AF3-57AA-4B77-A70E-46554232E9F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1380B-9577-431B-B668-63A30B968B52}" type="datetimeFigureOut">
              <a:rPr lang="en-GB" smtClean="0"/>
              <a:pPr/>
              <a:t>09/08/2022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24AF3-57AA-4B77-A70E-46554232E9F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1380B-9577-431B-B668-63A30B968B52}" type="datetimeFigureOut">
              <a:rPr lang="en-GB" smtClean="0"/>
              <a:pPr/>
              <a:t>09/08/2022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24AF3-57AA-4B77-A70E-46554232E9F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1380B-9577-431B-B668-63A30B968B52}" type="datetimeFigureOut">
              <a:rPr lang="en-GB" smtClean="0"/>
              <a:pPr/>
              <a:t>09/08/2022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24AF3-57AA-4B77-A70E-46554232E9F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1380B-9577-431B-B668-63A30B968B52}" type="datetimeFigureOut">
              <a:rPr lang="en-GB" smtClean="0"/>
              <a:pPr/>
              <a:t>09/08/2022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24AF3-57AA-4B77-A70E-46554232E9F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1380B-9577-431B-B668-63A30B968B52}" type="datetimeFigureOut">
              <a:rPr lang="en-GB" smtClean="0"/>
              <a:pPr/>
              <a:t>09/08/2022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24AF3-57AA-4B77-A70E-46554232E9F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1380B-9577-431B-B668-63A30B968B52}" type="datetimeFigureOut">
              <a:rPr lang="en-GB" smtClean="0"/>
              <a:pPr/>
              <a:t>09/08/2022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24AF3-57AA-4B77-A70E-46554232E9F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41380B-9577-431B-B668-63A30B968B52}" type="datetimeFigureOut">
              <a:rPr lang="en-GB" smtClean="0"/>
              <a:pPr/>
              <a:t>09/08/2022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D24AF3-57AA-4B77-A70E-46554232E9F6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AutoShape 4" descr="Image result for flowers clip art black and whit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5" name="Picture 6" descr="Related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658088">
            <a:off x="384341" y="59401"/>
            <a:ext cx="576064" cy="993711"/>
          </a:xfrm>
          <a:prstGeom prst="rect">
            <a:avLst/>
          </a:prstGeom>
          <a:noFill/>
        </p:spPr>
      </p:pic>
      <p:pic>
        <p:nvPicPr>
          <p:cNvPr id="6" name="Picture 2" descr="Image result for vegetables clipart black and white"/>
          <p:cNvPicPr>
            <a:picLocks noChangeAspect="1" noChangeArrowheads="1"/>
          </p:cNvPicPr>
          <p:nvPr/>
        </p:nvPicPr>
        <p:blipFill>
          <a:blip r:embed="rId3" cstate="print"/>
          <a:srcRect t="17391" b="21739"/>
          <a:stretch>
            <a:fillRect/>
          </a:stretch>
        </p:blipFill>
        <p:spPr bwMode="auto">
          <a:xfrm rot="506038">
            <a:off x="4790118" y="2332700"/>
            <a:ext cx="1656184" cy="1008112"/>
          </a:xfrm>
          <a:prstGeom prst="rect">
            <a:avLst/>
          </a:prstGeom>
          <a:noFill/>
        </p:spPr>
      </p:pic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0" y="-276999"/>
            <a:ext cx="6858000" cy="6724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-180918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1200" cap="none" spc="3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Gabriola" pitchFamily="82" charset="0"/>
                <a:ea typeface="Verdana" pitchFamily="34" charset="0"/>
                <a:cs typeface="Verdana" pitchFamily="34" charset="0"/>
              </a:rPr>
              <a:t>  </a:t>
            </a:r>
            <a:r>
              <a:rPr kumimoji="0" lang="en-GB" sz="7200" b="1" i="0" u="none" strike="noStrike" kern="1200" cap="none" spc="3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briola" pitchFamily="82" charset="0"/>
                <a:ea typeface="Verdana" pitchFamily="34" charset="0"/>
                <a:cs typeface="Verdana" pitchFamily="34" charset="0"/>
              </a:rPr>
              <a:t>ADEL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briola" pitchFamily="82" charset="0"/>
                <a:ea typeface="Verdana" pitchFamily="34" charset="0"/>
                <a:cs typeface="Verdana" pitchFamily="34" charset="0"/>
              </a:rPr>
              <a:t>  FLOWER &amp; PRODUCE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briola" pitchFamily="82" charset="0"/>
                <a:ea typeface="Verdana" pitchFamily="34" charset="0"/>
                <a:cs typeface="Verdana" pitchFamily="34" charset="0"/>
              </a:rPr>
              <a:t>SHOW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briola" pitchFamily="82" charset="0"/>
                <a:ea typeface="Verdana" pitchFamily="34" charset="0"/>
                <a:cs typeface="Verdana" pitchFamily="34" charset="0"/>
              </a:rPr>
              <a:t>  SAT 3</a:t>
            </a:r>
            <a:r>
              <a:rPr kumimoji="0" lang="en-GB" sz="7200" b="1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briola" pitchFamily="82" charset="0"/>
                <a:ea typeface="Verdana" pitchFamily="34" charset="0"/>
                <a:cs typeface="Verdana" pitchFamily="34" charset="0"/>
              </a:rPr>
              <a:t>rd</a:t>
            </a:r>
            <a:r>
              <a:rPr kumimoji="0" lang="en-GB" sz="7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briola" pitchFamily="82" charset="0"/>
                <a:ea typeface="Verdana" pitchFamily="34" charset="0"/>
                <a:cs typeface="Verdana" pitchFamily="34" charset="0"/>
              </a:rPr>
              <a:t> September </a:t>
            </a:r>
            <a:r>
              <a:rPr kumimoji="0" lang="en-GB" sz="8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briola" pitchFamily="82" charset="0"/>
                <a:ea typeface="Verdana" pitchFamily="34" charset="0"/>
                <a:cs typeface="Verdana" pitchFamily="34" charset="0"/>
              </a:rPr>
              <a:t>2022</a:t>
            </a:r>
            <a:endParaRPr kumimoji="0" lang="en-GB" sz="8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Verdana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Verdana" pitchFamily="34" charset="0"/>
                <a:cs typeface="Arial" pitchFamily="34" charset="0"/>
              </a:rPr>
              <a:t>2.00 – 4.15</a:t>
            </a:r>
            <a:r>
              <a:rPr kumimoji="0" lang="en-GB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Verdana" pitchFamily="34" charset="0"/>
                <a:cs typeface="Arial" pitchFamily="34" charset="0"/>
              </a:rPr>
              <a:t> </a:t>
            </a:r>
            <a:r>
              <a:rPr kumimoji="0" lang="en-GB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briola" pitchFamily="82" charset="0"/>
                <a:ea typeface="Verdana" pitchFamily="34" charset="0"/>
                <a:cs typeface="Verdana" pitchFamily="34" charset="0"/>
              </a:rPr>
              <a:t>pm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2800" b="1" dirty="0">
                <a:solidFill>
                  <a:prstClr val="black"/>
                </a:solidFill>
                <a:latin typeface="Gabriola" pitchFamily="82" charset="0"/>
                <a:ea typeface="Verdana" pitchFamily="34" charset="0"/>
                <a:cs typeface="Verdana" pitchFamily="34" charset="0"/>
              </a:rPr>
              <a:t>Opening 2.30pm </a:t>
            </a: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briola" pitchFamily="82" charset="0"/>
              <a:ea typeface="Verdana" pitchFamily="34" charset="0"/>
              <a:cs typeface="Verdana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2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briola" pitchFamily="82" charset="0"/>
                <a:ea typeface="Verdana" pitchFamily="34" charset="0"/>
                <a:cs typeface="Verdana" pitchFamily="34" charset="0"/>
              </a:rPr>
              <a:t>METHODIST  CHURCH  </a:t>
            </a:r>
            <a:endParaRPr kumimoji="0" lang="en-GB" sz="2800" b="0" i="0" u="none" strike="noStrike" kern="1200" cap="none" spc="20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briola" pitchFamily="82" charset="0"/>
              <a:ea typeface="Verdana" pitchFamily="34" charset="0"/>
              <a:cs typeface="Verdana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2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briola" pitchFamily="82" charset="0"/>
                <a:ea typeface="Verdana" pitchFamily="34" charset="0"/>
                <a:cs typeface="Verdana" pitchFamily="34" charset="0"/>
              </a:rPr>
              <a:t>HOLT  LANE,   LS</a:t>
            </a:r>
            <a:r>
              <a:rPr kumimoji="0" lang="en-GB" sz="2400" b="0" i="0" u="none" strike="noStrike" kern="1200" cap="none" spc="2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Verdana" pitchFamily="34" charset="0"/>
                <a:cs typeface="Arial" pitchFamily="34" charset="0"/>
              </a:rPr>
              <a:t>16 7</a:t>
            </a:r>
            <a:r>
              <a:rPr kumimoji="0" lang="en-GB" sz="2800" b="1" i="0" u="none" strike="noStrike" kern="1200" cap="none" spc="2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briola" pitchFamily="82" charset="0"/>
                <a:ea typeface="Verdana" pitchFamily="34" charset="0"/>
                <a:cs typeface="Verdana" pitchFamily="34" charset="0"/>
              </a:rPr>
              <a:t>NX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620" y="8218338"/>
            <a:ext cx="6858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briola" pitchFamily="82" charset="0"/>
                <a:ea typeface="+mn-ea"/>
                <a:cs typeface="+mn-cs"/>
              </a:rPr>
              <a:t>NON MEMBERS’ ENTRIES WELCOME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briola" pitchFamily="82" charset="0"/>
                <a:ea typeface="+mn-ea"/>
                <a:cs typeface="+mn-cs"/>
              </a:rPr>
              <a:t>FOR SCHEDULE &amp; ENTRY FORM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Medium" panose="020B0603020102020204" pitchFamily="34" charset="0"/>
              </a:rPr>
              <a:t>Visit the Adel Gardeners’ Club website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Medium" panose="020B0603020102020204" pitchFamily="34" charset="0"/>
              </a:rPr>
              <a:t>www. adelhort.chessck.co.uk  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  <a:defRPr/>
            </a:pPr>
            <a:r>
              <a:rPr kumimoji="0" lang="en-GB" sz="16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Medium" panose="020B0603020102020204" pitchFamily="34" charset="0"/>
                <a:ea typeface="Times New Roman" pitchFamily="18" charset="0"/>
                <a:cs typeface="Arial" pitchFamily="34" charset="0"/>
              </a:rPr>
              <a:t>EMAIL adelhort@btinternet.com OR RING  07767 600 903</a:t>
            </a:r>
            <a:endParaRPr kumimoji="0" lang="en-GB" sz="160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Franklin Gothic Medium" panose="020B0603020102020204" pitchFamily="34" charset="0"/>
              <a:cs typeface="Arial" pitchFamily="34" charset="0"/>
            </a:endParaRPr>
          </a:p>
        </p:txBody>
      </p:sp>
      <p:grpSp>
        <p:nvGrpSpPr>
          <p:cNvPr id="2" name="Group 6"/>
          <p:cNvGrpSpPr/>
          <p:nvPr/>
        </p:nvGrpSpPr>
        <p:grpSpPr>
          <a:xfrm>
            <a:off x="-59358" y="6744176"/>
            <a:ext cx="6818523" cy="1184172"/>
            <a:chOff x="-360603" y="6884511"/>
            <a:chExt cx="6818523" cy="1184172"/>
          </a:xfrm>
        </p:grpSpPr>
        <p:sp>
          <p:nvSpPr>
            <p:cNvPr id="8" name="TextBox 7"/>
            <p:cNvSpPr txBox="1"/>
            <p:nvPr/>
          </p:nvSpPr>
          <p:spPr>
            <a:xfrm rot="19998869">
              <a:off x="916680" y="7218716"/>
              <a:ext cx="3210430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800" b="1" i="0" u="none" strike="noStrike" kern="1200" cap="none" spc="0" normalizeH="0" baseline="0" noProof="0" dirty="0">
                  <a:ln w="11430"/>
                  <a:uLnTx/>
                  <a:uFillTx/>
                  <a:latin typeface="Gabriola" pitchFamily="82" charset="0"/>
                  <a:ea typeface="+mn-ea"/>
                  <a:cs typeface="+mn-cs"/>
                </a:rPr>
                <a:t>FRUIT &amp; VEGETABLES 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 rot="20015304">
              <a:off x="4630177" y="7545463"/>
              <a:ext cx="1827743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800" b="1" i="0" u="none" strike="noStrike" kern="1200" cap="none" spc="0" normalizeH="0" baseline="0" noProof="0" dirty="0">
                  <a:ln w="11430"/>
                  <a:uLnTx/>
                  <a:uFillTx/>
                  <a:latin typeface="Gabriola" pitchFamily="82" charset="0"/>
                  <a:ea typeface="+mn-ea"/>
                  <a:cs typeface="+mn-cs"/>
                </a:rPr>
                <a:t>PLANT STALL 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 rot="20000504">
              <a:off x="-360603" y="6884511"/>
              <a:ext cx="2107037" cy="64633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b="1" i="0" u="none" strike="noStrike" kern="1200" cap="none" spc="0" normalizeH="0" baseline="0" noProof="0" dirty="0">
                  <a:ln w="11430"/>
                  <a:effectLst/>
                  <a:uLnTx/>
                  <a:uFillTx/>
                  <a:latin typeface="Gabriola" pitchFamily="82" charset="0"/>
                  <a:ea typeface="+mn-ea"/>
                  <a:cs typeface="+mn-cs"/>
                </a:rPr>
                <a:t>CAKE STALL </a:t>
              </a:r>
              <a:endParaRPr kumimoji="0" lang="en-GB" b="1" i="0" u="none" strike="noStrike" kern="1200" cap="none" spc="0" normalizeH="0" baseline="0" noProof="0" dirty="0">
                <a:ln w="11430"/>
                <a:uLnTx/>
                <a:uFillTx/>
                <a:latin typeface="Gabriola" pitchFamily="82" charset="0"/>
                <a:ea typeface="+mn-ea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b="1" i="0" u="none" strike="noStrike" kern="1200" cap="none" spc="0" normalizeH="0" baseline="0" noProof="0" dirty="0">
                  <a:ln w="11430"/>
                  <a:uLnTx/>
                  <a:uFillTx/>
                  <a:latin typeface="Gabriola" pitchFamily="82" charset="0"/>
                  <a:ea typeface="+mn-ea"/>
                  <a:cs typeface="+mn-cs"/>
                </a:rPr>
                <a:t>with</a:t>
              </a:r>
              <a:r>
                <a:rPr kumimoji="0" lang="en-GB" b="1" i="0" u="none" strike="noStrike" kern="1200" cap="none" spc="0" normalizeH="0" baseline="0" noProof="0" dirty="0">
                  <a:ln w="11430"/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uLnTx/>
                  <a:uFillTx/>
                  <a:latin typeface="Gabriola" pitchFamily="82" charset="0"/>
                  <a:ea typeface="+mn-ea"/>
                  <a:cs typeface="+mn-cs"/>
                </a:rPr>
                <a:t> </a:t>
              </a:r>
              <a:r>
                <a:rPr kumimoji="0" lang="en-GB" b="1" i="0" u="none" strike="noStrike" kern="1200" cap="none" spc="0" normalizeH="0" baseline="0" noProof="0" dirty="0">
                  <a:ln w="11430"/>
                  <a:uLnTx/>
                  <a:uFillTx/>
                  <a:latin typeface="Gabriola" pitchFamily="82" charset="0"/>
                  <a:ea typeface="+mn-ea"/>
                  <a:cs typeface="+mn-cs"/>
                </a:rPr>
                <a:t>Home</a:t>
              </a:r>
              <a:r>
                <a:rPr kumimoji="0" lang="en-GB" b="1" i="0" u="none" strike="noStrike" kern="1200" cap="none" spc="0" normalizeH="0" baseline="0" noProof="0" dirty="0">
                  <a:ln w="11430"/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uLnTx/>
                  <a:uFillTx/>
                  <a:latin typeface="Gabriola" pitchFamily="82" charset="0"/>
                  <a:ea typeface="+mn-ea"/>
                  <a:cs typeface="+mn-cs"/>
                </a:rPr>
                <a:t> </a:t>
              </a:r>
              <a:r>
                <a:rPr kumimoji="0" lang="en-GB" b="1" i="0" u="none" kern="1200" cap="none" spc="0" normalizeH="0" noProof="0" dirty="0">
                  <a:ln w="11430"/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uLnTx/>
                  <a:uFillTx/>
                  <a:latin typeface="Gabriola" pitchFamily="82" charset="0"/>
                  <a:ea typeface="+mn-ea"/>
                  <a:cs typeface="+mn-cs"/>
                </a:rPr>
                <a:t>Made</a:t>
              </a:r>
              <a:r>
                <a:rPr kumimoji="0" lang="en-GB" b="1" i="0" u="none" strike="noStrike" kern="1200" cap="none" spc="0" normalizeH="0" baseline="0" noProof="0" dirty="0">
                  <a:ln w="11430"/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uLnTx/>
                  <a:uFillTx/>
                  <a:latin typeface="Gabriola" pitchFamily="82" charset="0"/>
                  <a:ea typeface="+mn-ea"/>
                  <a:cs typeface="+mn-cs"/>
                </a:rPr>
                <a:t> </a:t>
              </a:r>
              <a:r>
                <a:rPr kumimoji="0" lang="en-GB" b="1" i="0" u="none" strike="noStrike" kern="1200" cap="none" spc="0" normalizeH="0" baseline="0" noProof="0" dirty="0">
                  <a:ln w="11430"/>
                  <a:uLnTx/>
                  <a:uFillTx/>
                  <a:latin typeface="Gabriola" pitchFamily="82" charset="0"/>
                  <a:ea typeface="+mn-ea"/>
                  <a:cs typeface="+mn-cs"/>
                </a:rPr>
                <a:t>Cakes</a:t>
              </a:r>
              <a:r>
                <a:rPr kumimoji="0" lang="en-GB" b="1" i="0" u="none" strike="noStrike" kern="1200" cap="none" spc="0" normalizeH="0" baseline="0" noProof="0" dirty="0">
                  <a:ln w="11430"/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uLnTx/>
                  <a:uFillTx/>
                  <a:latin typeface="Gabriola" pitchFamily="82" charset="0"/>
                  <a:ea typeface="+mn-ea"/>
                  <a:cs typeface="+mn-cs"/>
                </a:rPr>
                <a:t>  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 rot="19958851">
              <a:off x="-184301" y="7181518"/>
              <a:ext cx="3328154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800" b="1" i="0" u="none" strike="noStrike" kern="1200" cap="none" spc="0" normalizeH="0" baseline="0" noProof="0" dirty="0">
                  <a:ln w="11430"/>
                  <a:uLnTx/>
                  <a:uFillTx/>
                  <a:latin typeface="Gabriola" pitchFamily="82" charset="0"/>
                  <a:ea typeface="+mn-ea"/>
                  <a:cs typeface="+mn-cs"/>
                </a:rPr>
                <a:t>FLOWERS &amp; FLORAL ART   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 rot="20002966">
              <a:off x="2332581" y="7062672"/>
              <a:ext cx="3518657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800" b="1" i="0" u="none" strike="noStrike" kern="1200" cap="none" spc="0" normalizeH="0" baseline="0" noProof="0" dirty="0">
                  <a:ln w="11430"/>
                  <a:uLnTx/>
                  <a:uFillTx/>
                  <a:latin typeface="Gabriola" pitchFamily="82" charset="0"/>
                  <a:ea typeface="+mn-ea"/>
                  <a:cs typeface="+mn-cs"/>
                </a:rPr>
                <a:t>COOKERY , ARTS &amp; CRAFTS</a:t>
              </a:r>
              <a:endParaRPr kumimoji="0" lang="en-GB" sz="3200" b="1" i="0" u="none" strike="noStrike" kern="1200" cap="none" spc="0" normalizeH="0" baseline="0" noProof="0" dirty="0">
                <a:ln w="11430"/>
                <a:uLnTx/>
                <a:uFillTx/>
                <a:latin typeface="Gabriola" pitchFamily="82" charset="0"/>
                <a:ea typeface="+mn-ea"/>
                <a:cs typeface="+mn-cs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 rot="19997134">
              <a:off x="3843907" y="7265511"/>
              <a:ext cx="2167581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1" i="0" u="none" strike="noStrike" kern="1200" cap="none" spc="0" normalizeH="0" baseline="0" noProof="0" dirty="0">
                  <a:ln w="11430"/>
                  <a:uLnTx/>
                  <a:uFillTx/>
                  <a:latin typeface="Gabriola" pitchFamily="82" charset="0"/>
                  <a:ea typeface="+mn-ea"/>
                  <a:cs typeface="+mn-cs"/>
                </a:rPr>
                <a:t>PHOTOGRAPHY</a:t>
              </a:r>
              <a:r>
                <a:rPr kumimoji="0" lang="en-US" sz="2800" b="1" i="0" u="none" strike="noStrike" kern="1200" cap="none" spc="0" normalizeH="0" baseline="0" noProof="0" dirty="0">
                  <a:ln w="11430"/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uLnTx/>
                  <a:uFillTx/>
                  <a:latin typeface="Gabriola" pitchFamily="82" charset="0"/>
                  <a:ea typeface="+mn-ea"/>
                  <a:cs typeface="+mn-cs"/>
                </a:rPr>
                <a:t>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935219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593</TotalTime>
  <Words>83</Words>
  <Application>Microsoft Office PowerPoint</Application>
  <PresentationFormat>A4 Paper (210x297 mm)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Franklin Gothic Medium</vt:lpstr>
      <vt:lpstr>Gabriola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Tom&amp;Mary</dc:creator>
  <cp:lastModifiedBy>Mary Snodgrass</cp:lastModifiedBy>
  <cp:revision>89</cp:revision>
  <cp:lastPrinted>2021-11-23T16:50:48Z</cp:lastPrinted>
  <dcterms:created xsi:type="dcterms:W3CDTF">2016-09-28T13:27:14Z</dcterms:created>
  <dcterms:modified xsi:type="dcterms:W3CDTF">2022-08-09T14:54:10Z</dcterms:modified>
</cp:coreProperties>
</file>